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79" r:id="rId7"/>
    <p:sldId id="281" r:id="rId8"/>
    <p:sldId id="280" r:id="rId9"/>
    <p:sldId id="285" r:id="rId10"/>
    <p:sldId id="275" r:id="rId11"/>
    <p:sldId id="260" r:id="rId12"/>
    <p:sldId id="286" r:id="rId13"/>
    <p:sldId id="287" r:id="rId14"/>
    <p:sldId id="264" r:id="rId15"/>
    <p:sldId id="278" r:id="rId16"/>
    <p:sldId id="277" r:id="rId17"/>
    <p:sldId id="261" r:id="rId18"/>
    <p:sldId id="262" r:id="rId19"/>
    <p:sldId id="263" r:id="rId20"/>
    <p:sldId id="267" r:id="rId21"/>
    <p:sldId id="288" r:id="rId22"/>
    <p:sldId id="266" r:id="rId23"/>
    <p:sldId id="268" r:id="rId24"/>
    <p:sldId id="269" r:id="rId25"/>
    <p:sldId id="282" r:id="rId26"/>
    <p:sldId id="270" r:id="rId27"/>
    <p:sldId id="271" r:id="rId28"/>
    <p:sldId id="274"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AD6D"/>
    <a:srgbClr val="4A7428"/>
    <a:srgbClr val="5D9031"/>
    <a:srgbClr val="333333"/>
    <a:srgbClr val="363637"/>
    <a:srgbClr val="B8ADAB"/>
    <a:srgbClr val="1C1C1B"/>
    <a:srgbClr val="D244D0"/>
    <a:srgbClr val="630565"/>
    <a:srgbClr val="4538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9" d="100"/>
          <a:sy n="99" d="100"/>
        </p:scale>
        <p:origin x="948"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22/08/2025</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22/08/2025</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38.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jp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hyperlink" Target="https://stock.adobe.com/images/pixel-minecraft-style-cobblestone-block-background-concept-of-game-pixelated-seamless-square-gray-stone-background-vector-illustration/411907968" TargetMode="External"/><Relationship Id="rId5" Type="http://schemas.openxmlformats.org/officeDocument/2006/relationships/image" Target="../media/image80.jpg"/><Relationship Id="rId4" Type="http://schemas.openxmlformats.org/officeDocument/2006/relationships/hyperlink" Target="https://www.planetminecraft.com/texture-pack/better-di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B5B6-BCBA-2635-3B23-0D92263772D5}"/>
              </a:ext>
            </a:extLst>
          </p:cNvPr>
          <p:cNvPicPr>
            <a:picLocks noChangeAspect="1"/>
          </p:cNvPicPr>
          <p:nvPr/>
        </p:nvPicPr>
        <p:blipFill>
          <a:blip r:embed="rId2"/>
          <a:stretch>
            <a:fillRect/>
          </a:stretch>
        </p:blipFill>
        <p:spPr>
          <a:xfrm>
            <a:off x="0" y="1"/>
            <a:ext cx="12228658" cy="6858000"/>
          </a:xfrm>
          <a:prstGeom prst="rect">
            <a:avLst/>
          </a:prstGeom>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0" y="4016187"/>
            <a:ext cx="12228658" cy="2841813"/>
            <a:chOff x="1588196" y="3751865"/>
            <a:chExt cx="9015607" cy="2941165"/>
          </a:xfrm>
        </p:grpSpPr>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D4CC20A5-20F7-EBF8-6021-399BF9BEC04A}"/>
              </a:ext>
            </a:extLst>
          </p:cNvPr>
          <p:cNvPicPr>
            <a:picLocks noChangeAspect="1"/>
          </p:cNvPicPr>
          <p:nvPr/>
        </p:nvPicPr>
        <p:blipFill rotWithShape="1">
          <a:blip r:embed="rId3"/>
          <a:srcRect t="20073"/>
          <a:stretch/>
        </p:blipFill>
        <p:spPr>
          <a:xfrm>
            <a:off x="2188200" y="5208494"/>
            <a:ext cx="7852257" cy="1194487"/>
          </a:xfrm>
          <a:prstGeom prst="rect">
            <a:avLst/>
          </a:prstGeom>
        </p:spPr>
      </p:pic>
    </p:spTree>
    <p:extLst>
      <p:ext uri="{BB962C8B-B14F-4D97-AF65-F5344CB8AC3E}">
        <p14:creationId xmlns:p14="http://schemas.microsoft.com/office/powerpoint/2010/main" val="11937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D3DEF-8C8F-48EF-D0D5-2DA67A6026A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D204C31-8BFB-E811-E42F-A7FBF7FFF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A3857137-CAB9-8D04-9A25-31FC8235DB4E}"/>
              </a:ext>
            </a:extLst>
          </p:cNvPr>
          <p:cNvGrpSpPr/>
          <p:nvPr/>
        </p:nvGrpSpPr>
        <p:grpSpPr>
          <a:xfrm>
            <a:off x="132007" y="541266"/>
            <a:ext cx="9925589" cy="4791129"/>
            <a:chOff x="132007" y="541266"/>
            <a:chExt cx="9925589" cy="4791129"/>
          </a:xfrm>
        </p:grpSpPr>
        <p:pic>
          <p:nvPicPr>
            <p:cNvPr id="9" name="Picture 8">
              <a:extLst>
                <a:ext uri="{FF2B5EF4-FFF2-40B4-BE49-F238E27FC236}">
                  <a16:creationId xmlns:a16="http://schemas.microsoft.com/office/drawing/2014/main" id="{2369D016-7FC8-C204-1D29-E2A7EA6DBCE9}"/>
                </a:ext>
              </a:extLst>
            </p:cNvPr>
            <p:cNvPicPr>
              <a:picLocks noChangeAspect="1"/>
            </p:cNvPicPr>
            <p:nvPr/>
          </p:nvPicPr>
          <p:blipFill>
            <a:blip r:embed="rId2"/>
            <a:stretch>
              <a:fillRect/>
            </a:stretch>
          </p:blipFill>
          <p:spPr>
            <a:xfrm>
              <a:off x="3817453" y="1077212"/>
              <a:ext cx="6240143" cy="4255183"/>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pic>
          <p:nvPicPr>
            <p:cNvPr id="6" name="Picture 5">
              <a:extLst>
                <a:ext uri="{FF2B5EF4-FFF2-40B4-BE49-F238E27FC236}">
                  <a16:creationId xmlns:a16="http://schemas.microsoft.com/office/drawing/2014/main" id="{1C46DAFB-4D08-35C1-71F8-B1BAB66F1E4D}"/>
                </a:ext>
              </a:extLst>
            </p:cNvPr>
            <p:cNvPicPr>
              <a:picLocks noChangeAspect="1"/>
            </p:cNvPicPr>
            <p:nvPr/>
          </p:nvPicPr>
          <p:blipFill>
            <a:blip r:embed="rId3"/>
            <a:stretch>
              <a:fillRect/>
            </a:stretch>
          </p:blipFill>
          <p:spPr>
            <a:xfrm>
              <a:off x="132007" y="541266"/>
              <a:ext cx="6805518" cy="4640715"/>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grpSp>
    </p:spTree>
    <p:extLst>
      <p:ext uri="{BB962C8B-B14F-4D97-AF65-F5344CB8AC3E}">
        <p14:creationId xmlns:p14="http://schemas.microsoft.com/office/powerpoint/2010/main" val="400894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3637"/>
        </a:solidFill>
        <a:effectLst/>
      </p:bgPr>
    </p:bg>
    <p:spTree>
      <p:nvGrpSpPr>
        <p:cNvPr id="1" name="">
          <a:extLst>
            <a:ext uri="{FF2B5EF4-FFF2-40B4-BE49-F238E27FC236}">
              <a16:creationId xmlns:a16="http://schemas.microsoft.com/office/drawing/2014/main" id="{D3F3870A-D806-F0BF-7554-3609DC8A6005}"/>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F3834FE9-BB8E-9915-850B-1204A84AE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C06A7402-E98C-E9A4-8772-6E967977A562}"/>
              </a:ext>
            </a:extLst>
          </p:cNvPr>
          <p:cNvGrpSpPr/>
          <p:nvPr/>
        </p:nvGrpSpPr>
        <p:grpSpPr>
          <a:xfrm>
            <a:off x="1142210" y="1527527"/>
            <a:ext cx="9907579" cy="3802945"/>
            <a:chOff x="777841" y="1389204"/>
            <a:chExt cx="9907579" cy="3802945"/>
          </a:xfrm>
        </p:grpSpPr>
        <p:pic>
          <p:nvPicPr>
            <p:cNvPr id="12" name="Picture 11">
              <a:extLst>
                <a:ext uri="{FF2B5EF4-FFF2-40B4-BE49-F238E27FC236}">
                  <a16:creationId xmlns:a16="http://schemas.microsoft.com/office/drawing/2014/main" id="{D1A727A0-F9D2-1F70-3359-9471E3835202}"/>
                </a:ext>
              </a:extLst>
            </p:cNvPr>
            <p:cNvPicPr>
              <a:picLocks noChangeAspect="1"/>
            </p:cNvPicPr>
            <p:nvPr/>
          </p:nvPicPr>
          <p:blipFill>
            <a:blip r:embed="rId2"/>
            <a:stretch>
              <a:fillRect/>
            </a:stretch>
          </p:blipFill>
          <p:spPr>
            <a:xfrm>
              <a:off x="777841" y="1389204"/>
              <a:ext cx="5518909" cy="3802945"/>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D50F76C6-AF3E-4FDA-553A-F558EE324FCC}"/>
                </a:ext>
              </a:extLst>
            </p:cNvPr>
            <p:cNvGrpSpPr/>
            <p:nvPr/>
          </p:nvGrpSpPr>
          <p:grpSpPr>
            <a:xfrm>
              <a:off x="6671567" y="2448359"/>
              <a:ext cx="4013853" cy="749633"/>
              <a:chOff x="6671567" y="2448359"/>
              <a:chExt cx="4013853" cy="749633"/>
            </a:xfrm>
          </p:grpSpPr>
          <p:pic>
            <p:nvPicPr>
              <p:cNvPr id="2" name="Picture 1">
                <a:extLst>
                  <a:ext uri="{FF2B5EF4-FFF2-40B4-BE49-F238E27FC236}">
                    <a16:creationId xmlns:a16="http://schemas.microsoft.com/office/drawing/2014/main" id="{ED2026E9-EE8B-66A0-1CFD-34164A86934C}"/>
                  </a:ext>
                </a:extLst>
              </p:cNvPr>
              <p:cNvPicPr>
                <a:picLocks noChangeAspect="1"/>
              </p:cNvPicPr>
              <p:nvPr/>
            </p:nvPicPr>
            <p:blipFill>
              <a:blip r:embed="rId3"/>
              <a:stretch>
                <a:fillRect/>
              </a:stretch>
            </p:blipFill>
            <p:spPr>
              <a:xfrm>
                <a:off x="6671567" y="2448359"/>
                <a:ext cx="749633" cy="749633"/>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8D8AA56-8707-CD8B-E586-6E638B9578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21200" y="2448359"/>
                <a:ext cx="3264220" cy="749632"/>
              </a:xfrm>
              <a:prstGeom prst="rect">
                <a:avLst/>
              </a:prstGeom>
              <a:effectLst>
                <a:outerShdw blurRad="50800" dist="38100" dir="2700000" algn="tl" rotWithShape="0">
                  <a:prstClr val="black">
                    <a:alpha val="40000"/>
                  </a:prstClr>
                </a:outerShdw>
              </a:effectLst>
            </p:spPr>
          </p:pic>
        </p:grpSp>
        <p:sp>
          <p:nvSpPr>
            <p:cNvPr id="7" name="TextBox 6">
              <a:extLst>
                <a:ext uri="{FF2B5EF4-FFF2-40B4-BE49-F238E27FC236}">
                  <a16:creationId xmlns:a16="http://schemas.microsoft.com/office/drawing/2014/main" id="{0C6B7C1D-8CB0-D212-EDBC-62EF3B57207F}"/>
                </a:ext>
              </a:extLst>
            </p:cNvPr>
            <p:cNvSpPr txBox="1"/>
            <p:nvPr/>
          </p:nvSpPr>
          <p:spPr>
            <a:xfrm>
              <a:off x="6565128" y="2040526"/>
              <a:ext cx="3223959" cy="369332"/>
            </a:xfrm>
            <a:prstGeom prst="rect">
              <a:avLst/>
            </a:prstGeom>
            <a:noFill/>
          </p:spPr>
          <p:txBody>
            <a:bodyPr wrap="none" rtlCol="0">
              <a:spAutoFit/>
            </a:bodyPr>
            <a:lstStyle/>
            <a:p>
              <a:r>
                <a:rPr lang="en-AU" dirty="0">
                  <a:ln w="3175">
                    <a:solidFill>
                      <a:srgbClr val="1C1C1B"/>
                    </a:solidFill>
                  </a:ln>
                  <a:solidFill>
                    <a:srgbClr val="B8ADAB"/>
                  </a:solidFill>
                  <a:effectLst>
                    <a:outerShdw blurRad="38100" dist="38100" dir="2700000" algn="tl">
                      <a:srgbClr val="000000">
                        <a:alpha val="43137"/>
                      </a:srgbClr>
                    </a:outerShdw>
                  </a:effectLst>
                  <a:latin typeface="Minecraft Ten" pitchFamily="2" charset="0"/>
                </a:rPr>
                <a:t>AN UPDATE IS AVAILABLE FOR</a:t>
              </a:r>
            </a:p>
          </p:txBody>
        </p:sp>
        <p:sp>
          <p:nvSpPr>
            <p:cNvPr id="10" name="TextBox 9">
              <a:extLst>
                <a:ext uri="{FF2B5EF4-FFF2-40B4-BE49-F238E27FC236}">
                  <a16:creationId xmlns:a16="http://schemas.microsoft.com/office/drawing/2014/main" id="{7F995E24-D0E3-A26F-F8FC-831935BFC554}"/>
                </a:ext>
              </a:extLst>
            </p:cNvPr>
            <p:cNvSpPr txBox="1"/>
            <p:nvPr/>
          </p:nvSpPr>
          <p:spPr>
            <a:xfrm>
              <a:off x="6565128" y="3290677"/>
              <a:ext cx="3934090" cy="1415772"/>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r>
                <a:rPr lang="en-AU" sz="1400" dirty="0">
                  <a:latin typeface="Minecraft Five" pitchFamily="2" charset="0"/>
                </a:rPr>
                <a:t>Download now for new features, </a:t>
              </a:r>
              <a:br>
                <a:rPr lang="en-AU" sz="1400" dirty="0">
                  <a:latin typeface="Minecraft Five" pitchFamily="2" charset="0"/>
                </a:rPr>
              </a:br>
              <a:r>
                <a:rPr lang="en-AU" sz="1400" dirty="0">
                  <a:latin typeface="Minecraft Five" pitchFamily="2" charset="0"/>
                </a:rPr>
                <a:t>bug fixes and changes, through</a:t>
              </a:r>
            </a:p>
            <a:p>
              <a:r>
                <a:rPr lang="en-AU" sz="1400" dirty="0" err="1">
                  <a:latin typeface="Minecraft Five" pitchFamily="2" charset="0"/>
                </a:rPr>
                <a:t>Tbplay</a:t>
              </a:r>
              <a:endParaRPr lang="en-AU" sz="1400" dirty="0">
                <a:latin typeface="Minecraft Five" pitchFamily="2" charset="0"/>
              </a:endParaRPr>
            </a:p>
            <a:p>
              <a:endParaRPr lang="en-AU" sz="1400" dirty="0">
                <a:latin typeface="Minecraft Five" pitchFamily="2" charset="0"/>
              </a:endParaRPr>
            </a:p>
            <a:p>
              <a:r>
                <a:rPr lang="en-AU" sz="1400" dirty="0">
                  <a:latin typeface="Minecraft Five" pitchFamily="2" charset="0"/>
                </a:rPr>
                <a:t>Or download manually at</a:t>
              </a:r>
            </a:p>
            <a:p>
              <a:r>
                <a:rPr lang="en-AU" sz="1600" dirty="0" err="1">
                  <a:ln w="3175">
                    <a:noFill/>
                  </a:ln>
                  <a:latin typeface="Minecraft" panose="00000500000000000000" pitchFamily="50" charset="0"/>
                </a:rPr>
                <a:t>rwe.app</a:t>
              </a:r>
              <a:r>
                <a:rPr lang="en-AU" sz="1600" dirty="0">
                  <a:ln w="3175">
                    <a:noFill/>
                  </a:ln>
                  <a:latin typeface="Minecraft" panose="00000500000000000000" pitchFamily="50" charset="0"/>
                </a:rPr>
                <a:t>/labs/tbp/latest</a:t>
              </a:r>
            </a:p>
          </p:txBody>
        </p:sp>
      </p:grpSp>
    </p:spTree>
    <p:extLst>
      <p:ext uri="{BB962C8B-B14F-4D97-AF65-F5344CB8AC3E}">
        <p14:creationId xmlns:p14="http://schemas.microsoft.com/office/powerpoint/2010/main" val="387767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241" y="246253"/>
            <a:ext cx="3674011" cy="3674011"/>
          </a:xfrm>
          <a:prstGeom prst="rect">
            <a:avLst/>
          </a:prstGeom>
        </p:spPr>
      </p:pic>
      <p:pic>
        <p:nvPicPr>
          <p:cNvPr id="1026" name="Picture 2">
            <a:extLst>
              <a:ext uri="{FF2B5EF4-FFF2-40B4-BE49-F238E27FC236}">
                <a16:creationId xmlns:a16="http://schemas.microsoft.com/office/drawing/2014/main" id="{9D5F1F62-F229-1869-D99F-3320183F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9" y="246253"/>
            <a:ext cx="6317936" cy="631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0F6F9-98C7-2288-FBF1-A30710372F42}"/>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81C51E0-7B75-86A6-45A1-9B4F017B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9F07595A-9820-F1BA-FFA7-94F5B6CFF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FED922D3-479B-F59B-3DBE-1DAEDC36911B}"/>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57BE69C-415C-5F35-87B6-B866CF5D52E9}"/>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D04D94AB-B558-2003-BAA9-86D7261EE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E1124-D8D2-FF6F-CD3A-ADC1345E05E4}"/>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8E6EA40E-7F1C-D857-9DFB-E9DF5D725B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20DD59C-F71A-7CD3-9077-857806A0C84C}"/>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DAF04958-99B8-9B38-CD17-82233F35DFA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D8357B2-B0AC-0BCD-1293-CEA50704C0B9}"/>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331BB9A4-BCE6-03E4-1D27-3B824B982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110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D9957-1170-B525-B7B7-C1BAF2C521D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447B94-97C6-DF8C-FCE7-F1E6CD0B38BC}"/>
              </a:ext>
            </a:extLst>
          </p:cNvPr>
          <p:cNvGrpSpPr/>
          <p:nvPr/>
        </p:nvGrpSpPr>
        <p:grpSpPr>
          <a:xfrm>
            <a:off x="4053971" y="243565"/>
            <a:ext cx="6370872" cy="6365494"/>
            <a:chOff x="4053971" y="243565"/>
            <a:chExt cx="6370872" cy="6365494"/>
          </a:xfrm>
        </p:grpSpPr>
        <p:grpSp>
          <p:nvGrpSpPr>
            <p:cNvPr id="21" name="Group 20">
              <a:extLst>
                <a:ext uri="{FF2B5EF4-FFF2-40B4-BE49-F238E27FC236}">
                  <a16:creationId xmlns:a16="http://schemas.microsoft.com/office/drawing/2014/main" id="{D5147F85-809C-AC10-F466-911CB140E71C}"/>
                </a:ext>
              </a:extLst>
            </p:cNvPr>
            <p:cNvGrpSpPr/>
            <p:nvPr/>
          </p:nvGrpSpPr>
          <p:grpSpPr>
            <a:xfrm>
              <a:off x="4053971" y="243565"/>
              <a:ext cx="6370872" cy="6365494"/>
              <a:chOff x="4102870" y="246253"/>
              <a:chExt cx="6370872" cy="6365494"/>
            </a:xfrm>
          </p:grpSpPr>
          <p:grpSp>
            <p:nvGrpSpPr>
              <p:cNvPr id="5" name="Group 4">
                <a:extLst>
                  <a:ext uri="{FF2B5EF4-FFF2-40B4-BE49-F238E27FC236}">
                    <a16:creationId xmlns:a16="http://schemas.microsoft.com/office/drawing/2014/main" id="{DCC44418-08F6-34FA-FD58-2CAF55FA3612}"/>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1192D644-E949-C904-B823-75B43172CA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2910564" y="246253"/>
                  <a:ext cx="6370872" cy="4431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D37F75-CC49-293B-0111-352B983DC5E6}"/>
                    </a:ext>
                  </a:extLst>
                </p:cNvPr>
                <p:cNvSpPr/>
                <p:nvPr/>
              </p:nvSpPr>
              <p:spPr>
                <a:xfrm>
                  <a:off x="2910564" y="1241659"/>
                  <a:ext cx="6370872" cy="5370088"/>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FB35E7EA-4651-A5AB-AB1A-C67B22C0BA98}"/>
                  </a:ext>
                </a:extLst>
              </p:cNvPr>
              <p:cNvPicPr>
                <a:picLocks noChangeAspect="1"/>
              </p:cNvPicPr>
              <p:nvPr/>
            </p:nvPicPr>
            <p:blipFill>
              <a:blip r:embed="rId4"/>
              <a:stretch>
                <a:fillRect/>
              </a:stretch>
            </p:blipFill>
            <p:spPr>
              <a:xfrm>
                <a:off x="5618975" y="3855741"/>
                <a:ext cx="3338657" cy="1603434"/>
              </a:xfrm>
              <a:prstGeom prst="rect">
                <a:avLst/>
              </a:prstGeom>
            </p:spPr>
          </p:pic>
        </p:grpSp>
        <p:pic>
          <p:nvPicPr>
            <p:cNvPr id="15" name="Picture 4">
              <a:extLst>
                <a:ext uri="{FF2B5EF4-FFF2-40B4-BE49-F238E27FC236}">
                  <a16:creationId xmlns:a16="http://schemas.microsoft.com/office/drawing/2014/main" id="{158B2484-0995-CEB0-CC81-816F86F3D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47152" y="5459175"/>
              <a:ext cx="4984507" cy="650442"/>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a:extLst>
              <a:ext uri="{FF2B5EF4-FFF2-40B4-BE49-F238E27FC236}">
                <a16:creationId xmlns:a16="http://schemas.microsoft.com/office/drawing/2014/main" id="{8FF72653-2F73-C965-BFF5-95FD610CC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10617BEF-F804-0A9F-64F6-5498F6EC0E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0657" y="243565"/>
            <a:ext cx="6183516" cy="6177603"/>
          </a:xfrm>
          <a:prstGeom prst="rect">
            <a:avLst/>
          </a:prstGeom>
        </p:spPr>
      </p:pic>
    </p:spTree>
    <p:extLst>
      <p:ext uri="{BB962C8B-B14F-4D97-AF65-F5344CB8AC3E}">
        <p14:creationId xmlns:p14="http://schemas.microsoft.com/office/powerpoint/2010/main" val="343408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4053971" y="243563"/>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39329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39329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grpSp>
        <p:nvGrpSpPr>
          <p:cNvPr id="19" name="Group 18">
            <a:extLst>
              <a:ext uri="{FF2B5EF4-FFF2-40B4-BE49-F238E27FC236}">
                <a16:creationId xmlns:a16="http://schemas.microsoft.com/office/drawing/2014/main" id="{1B5698AA-21D7-6600-1573-CDA6E304E8E4}"/>
              </a:ext>
            </a:extLst>
          </p:cNvPr>
          <p:cNvGrpSpPr/>
          <p:nvPr/>
        </p:nvGrpSpPr>
        <p:grpSpPr>
          <a:xfrm>
            <a:off x="5633799" y="247176"/>
            <a:ext cx="6380502" cy="4389159"/>
            <a:chOff x="5633799" y="247176"/>
            <a:chExt cx="6380502" cy="4389159"/>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a:blip r:embed="rId3">
              <a:extLst>
                <a:ext uri="{28A0092B-C50C-407E-A947-70E740481C1C}">
                  <a14:useLocalDpi xmlns:a14="http://schemas.microsoft.com/office/drawing/2010/main" val="0"/>
                </a:ext>
              </a:extLst>
            </a:blip>
            <a:srcRect l="9087" r="9087"/>
            <a:stretch/>
          </p:blipFill>
          <p:spPr>
            <a:xfrm>
              <a:off x="5633799" y="247176"/>
              <a:ext cx="6380502" cy="4389159"/>
            </a:xfrm>
            <a:prstGeom prst="rect">
              <a:avLst/>
            </a:prstGeom>
          </p:spPr>
        </p:pic>
        <p:sp>
          <p:nvSpPr>
            <p:cNvPr id="4" name="Rectangle 3">
              <a:extLst>
                <a:ext uri="{FF2B5EF4-FFF2-40B4-BE49-F238E27FC236}">
                  <a16:creationId xmlns:a16="http://schemas.microsoft.com/office/drawing/2014/main" id="{5708232F-1B45-DF65-EA85-A6B89702E3A8}"/>
                </a:ext>
              </a:extLst>
            </p:cNvPr>
            <p:cNvSpPr/>
            <p:nvPr/>
          </p:nvSpPr>
          <p:spPr>
            <a:xfrm>
              <a:off x="5633802" y="252831"/>
              <a:ext cx="6380499" cy="4383504"/>
            </a:xfrm>
            <a:prstGeom prst="rect">
              <a:avLst/>
            </a:prstGeom>
            <a:gradFill flip="none" rotWithShape="1">
              <a:gsLst>
                <a:gs pos="0">
                  <a:schemeClr val="tx1">
                    <a:alpha val="0"/>
                  </a:schemeClr>
                </a:gs>
                <a:gs pos="100000">
                  <a:schemeClr val="tx1">
                    <a:alpha val="52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D39AB23F-F8D6-DEAD-A8B6-2024919DBFCD}"/>
                </a:ext>
              </a:extLst>
            </p:cNvPr>
            <p:cNvSpPr txBox="1"/>
            <p:nvPr/>
          </p:nvSpPr>
          <p:spPr>
            <a:xfrm rot="21263712">
              <a:off x="6238771" y="974049"/>
              <a:ext cx="5630067" cy="400989"/>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000" dirty="0">
                  <a:solidFill>
                    <a:schemeClr val="bg1"/>
                  </a:solidFill>
                  <a:latin typeface="Minecraft Ten" pitchFamily="2" charset="0"/>
                </a:rPr>
                <a:t>Play.Crutionix.com</a:t>
              </a:r>
            </a:p>
          </p:txBody>
        </p:sp>
        <p:pic>
          <p:nvPicPr>
            <p:cNvPr id="8" name="Picture 2">
              <a:extLst>
                <a:ext uri="{FF2B5EF4-FFF2-40B4-BE49-F238E27FC236}">
                  <a16:creationId xmlns:a16="http://schemas.microsoft.com/office/drawing/2014/main" id="{B520ECC7-E020-F4CB-60A7-9BEB1102AA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6096696" y="3911500"/>
              <a:ext cx="5630067" cy="462680"/>
            </a:xfrm>
            <a:prstGeom prst="rect">
              <a:avLst/>
            </a:prstGeom>
            <a:noFill/>
            <a:effectLst>
              <a:outerShdw blurRad="1905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9DBFEB-8CCC-28DC-D76F-98B47783106C}"/>
                </a:ext>
              </a:extLst>
            </p:cNvPr>
            <p:cNvSpPr txBox="1"/>
            <p:nvPr/>
          </p:nvSpPr>
          <p:spPr>
            <a:xfrm rot="402711">
              <a:off x="6698819" y="637539"/>
              <a:ext cx="1553431" cy="523220"/>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800" dirty="0">
                  <a:solidFill>
                    <a:schemeClr val="bg1"/>
                  </a:solidFill>
                  <a:latin typeface="Minecraft Ten" pitchFamily="2" charset="0"/>
                </a:rPr>
                <a:t>NEW IP</a:t>
              </a:r>
            </a:p>
          </p:txBody>
        </p:sp>
        <p:pic>
          <p:nvPicPr>
            <p:cNvPr id="18" name="Picture 17">
              <a:extLst>
                <a:ext uri="{FF2B5EF4-FFF2-40B4-BE49-F238E27FC236}">
                  <a16:creationId xmlns:a16="http://schemas.microsoft.com/office/drawing/2014/main" id="{813F71F5-08C7-13D5-4914-CF8787BB991C}"/>
                </a:ext>
              </a:extLst>
            </p:cNvPr>
            <p:cNvPicPr>
              <a:picLocks noChangeAspect="1"/>
            </p:cNvPicPr>
            <p:nvPr/>
          </p:nvPicPr>
          <p:blipFill>
            <a:blip r:embed="rId5"/>
            <a:srcRect r="52973" b="53734"/>
            <a:stretch>
              <a:fillRect/>
            </a:stretch>
          </p:blipFill>
          <p:spPr>
            <a:xfrm>
              <a:off x="8112231" y="1836764"/>
              <a:ext cx="857248" cy="628995"/>
            </a:xfrm>
            <a:prstGeom prst="rect">
              <a:avLst/>
            </a:prstGeom>
          </p:spPr>
        </p:pic>
      </p:grpSp>
      <p:pic>
        <p:nvPicPr>
          <p:cNvPr id="23" name="Picture 22">
            <a:extLst>
              <a:ext uri="{FF2B5EF4-FFF2-40B4-BE49-F238E27FC236}">
                <a16:creationId xmlns:a16="http://schemas.microsoft.com/office/drawing/2014/main" id="{F092DE5E-ABEC-0753-E8D1-DE51C219D0F0}"/>
              </a:ext>
            </a:extLst>
          </p:cNvPr>
          <p:cNvPicPr>
            <a:picLocks noChangeAspect="1"/>
          </p:cNvPicPr>
          <p:nvPr/>
        </p:nvPicPr>
        <p:blipFill>
          <a:blip r:embed="rId6"/>
          <a:stretch>
            <a:fillRect/>
          </a:stretch>
        </p:blipFill>
        <p:spPr>
          <a:xfrm>
            <a:off x="327969" y="1649014"/>
            <a:ext cx="4979386" cy="3417970"/>
          </a:xfrm>
          <a:prstGeom prst="rect">
            <a:avLst/>
          </a:prstGeom>
        </p:spPr>
      </p:pic>
      <p:pic>
        <p:nvPicPr>
          <p:cNvPr id="25" name="Picture 24" descr="A video game of a cartoon character in a cave&#10;&#10;AI-generated content may be incorrect.">
            <a:extLst>
              <a:ext uri="{FF2B5EF4-FFF2-40B4-BE49-F238E27FC236}">
                <a16:creationId xmlns:a16="http://schemas.microsoft.com/office/drawing/2014/main" id="{06BB6A0F-1E00-65A0-E259-9ED465A7DA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57" y="2593208"/>
            <a:ext cx="5865609" cy="3299507"/>
          </a:xfrm>
          <a:prstGeom prst="rect">
            <a:avLst/>
          </a:prstGeom>
        </p:spPr>
      </p:pic>
      <p:pic>
        <p:nvPicPr>
          <p:cNvPr id="27" name="Picture 26" descr="A screenshot of a video game&#10;&#10;AI-generated content may be incorrect.">
            <a:extLst>
              <a:ext uri="{FF2B5EF4-FFF2-40B4-BE49-F238E27FC236}">
                <a16:creationId xmlns:a16="http://schemas.microsoft.com/office/drawing/2014/main" id="{F465E3B8-E5BE-A666-10C3-24E4AE672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2639" y="1045734"/>
            <a:ext cx="5865789" cy="3299506"/>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4AD8EA-2FA1-E695-141A-70E9922A9B59}"/>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B6E6346F-F232-8278-7B29-FDF6A51DC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0009AE5A-C465-319B-3698-E9E3F478C541}"/>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pic>
        <p:nvPicPr>
          <p:cNvPr id="23" name="Picture 22">
            <a:extLst>
              <a:ext uri="{FF2B5EF4-FFF2-40B4-BE49-F238E27FC236}">
                <a16:creationId xmlns:a16="http://schemas.microsoft.com/office/drawing/2014/main" id="{37786EF8-58EC-8F8D-3119-134BB596E1ED}"/>
              </a:ext>
            </a:extLst>
          </p:cNvPr>
          <p:cNvPicPr>
            <a:picLocks noChangeAspect="1"/>
          </p:cNvPicPr>
          <p:nvPr/>
        </p:nvPicPr>
        <p:blipFill>
          <a:blip r:embed="rId3"/>
          <a:stretch>
            <a:fillRect/>
          </a:stretch>
        </p:blipFill>
        <p:spPr>
          <a:xfrm>
            <a:off x="327969" y="1649014"/>
            <a:ext cx="4979386" cy="3417970"/>
          </a:xfrm>
          <a:prstGeom prst="rect">
            <a:avLst/>
          </a:prstGeom>
        </p:spPr>
      </p:pic>
      <p:grpSp>
        <p:nvGrpSpPr>
          <p:cNvPr id="14" name="Group 13">
            <a:extLst>
              <a:ext uri="{FF2B5EF4-FFF2-40B4-BE49-F238E27FC236}">
                <a16:creationId xmlns:a16="http://schemas.microsoft.com/office/drawing/2014/main" id="{9939FE37-4309-3D1A-F223-796D52D01F47}"/>
              </a:ext>
            </a:extLst>
          </p:cNvPr>
          <p:cNvGrpSpPr/>
          <p:nvPr/>
        </p:nvGrpSpPr>
        <p:grpSpPr>
          <a:xfrm>
            <a:off x="5483532" y="487807"/>
            <a:ext cx="6380499" cy="4389159"/>
            <a:chOff x="5483532" y="353053"/>
            <a:chExt cx="6380499" cy="4389159"/>
          </a:xfrm>
        </p:grpSpPr>
        <p:sp>
          <p:nvSpPr>
            <p:cNvPr id="4" name="Rectangle 3">
              <a:extLst>
                <a:ext uri="{FF2B5EF4-FFF2-40B4-BE49-F238E27FC236}">
                  <a16:creationId xmlns:a16="http://schemas.microsoft.com/office/drawing/2014/main" id="{C997258B-3EC5-5109-9489-13A46706A8D8}"/>
                </a:ext>
              </a:extLst>
            </p:cNvPr>
            <p:cNvSpPr/>
            <p:nvPr/>
          </p:nvSpPr>
          <p:spPr>
            <a:xfrm>
              <a:off x="5483532" y="353053"/>
              <a:ext cx="6380499" cy="4389159"/>
            </a:xfrm>
            <a:prstGeom prst="rect">
              <a:avLst/>
            </a:prstGeom>
            <a:gradFill flip="none" rotWithShape="1">
              <a:gsLst>
                <a:gs pos="36000">
                  <a:srgbClr val="88AD6D"/>
                </a:gs>
                <a:gs pos="100000">
                  <a:srgbClr val="4A7428"/>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66D06148-A926-1E2B-8E39-F88EE47B060D}"/>
                </a:ext>
              </a:extLst>
            </p:cNvPr>
            <p:cNvPicPr>
              <a:picLocks noChangeAspect="1"/>
            </p:cNvPicPr>
            <p:nvPr/>
          </p:nvPicPr>
          <p:blipFill>
            <a:blip r:embed="rId4"/>
            <a:stretch>
              <a:fillRect/>
            </a:stretch>
          </p:blipFill>
          <p:spPr>
            <a:xfrm>
              <a:off x="6504687" y="526274"/>
              <a:ext cx="4338185" cy="2989337"/>
            </a:xfrm>
            <a:prstGeom prst="rect">
              <a:avLst/>
            </a:prstGeom>
            <a:effectLst>
              <a:outerShdw blurRad="50800" dist="38100" dir="2700000" algn="tl" rotWithShape="0">
                <a:prstClr val="black">
                  <a:alpha val="40000"/>
                </a:prstClr>
              </a:outerShdw>
              <a:reflection blurRad="76200" stA="38000" endPos="35000" dir="5400000" sy="-100000" algn="bl" rotWithShape="0"/>
            </a:effectLst>
          </p:spPr>
        </p:pic>
        <p:pic>
          <p:nvPicPr>
            <p:cNvPr id="11" name="Picture 10">
              <a:extLst>
                <a:ext uri="{FF2B5EF4-FFF2-40B4-BE49-F238E27FC236}">
                  <a16:creationId xmlns:a16="http://schemas.microsoft.com/office/drawing/2014/main" id="{5104AD63-5456-CED0-40BB-295A2379155F}"/>
                </a:ext>
              </a:extLst>
            </p:cNvPr>
            <p:cNvPicPr>
              <a:picLocks noChangeAspect="1"/>
            </p:cNvPicPr>
            <p:nvPr/>
          </p:nvPicPr>
          <p:blipFill>
            <a:blip r:embed="rId5"/>
            <a:srcRect t="28923"/>
            <a:stretch>
              <a:fillRect/>
            </a:stretch>
          </p:blipFill>
          <p:spPr>
            <a:xfrm>
              <a:off x="5633800" y="4055906"/>
              <a:ext cx="2345543" cy="491193"/>
            </a:xfrm>
            <a:prstGeom prst="rect">
              <a:avLst/>
            </a:prstGeom>
          </p:spPr>
        </p:pic>
        <p:sp>
          <p:nvSpPr>
            <p:cNvPr id="13" name="TextBox 12">
              <a:extLst>
                <a:ext uri="{FF2B5EF4-FFF2-40B4-BE49-F238E27FC236}">
                  <a16:creationId xmlns:a16="http://schemas.microsoft.com/office/drawing/2014/main" id="{6A2CDB49-AAEB-AAAD-802C-57EE07D2494C}"/>
                </a:ext>
              </a:extLst>
            </p:cNvPr>
            <p:cNvSpPr txBox="1"/>
            <p:nvPr/>
          </p:nvSpPr>
          <p:spPr>
            <a:xfrm>
              <a:off x="8900060" y="4044462"/>
              <a:ext cx="2836033" cy="461665"/>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pPr algn="r"/>
              <a:r>
                <a:rPr lang="en-AU" sz="2400" dirty="0">
                  <a:ln w="3175">
                    <a:solidFill>
                      <a:schemeClr val="accent6">
                        <a:lumMod val="50000"/>
                      </a:schemeClr>
                    </a:solidFill>
                  </a:ln>
                </a:rPr>
                <a:t>UPDATE AVAILABLE</a:t>
              </a:r>
            </a:p>
          </p:txBody>
        </p:sp>
      </p:grpSp>
      <p:pic>
        <p:nvPicPr>
          <p:cNvPr id="16" name="Picture 15">
            <a:extLst>
              <a:ext uri="{FF2B5EF4-FFF2-40B4-BE49-F238E27FC236}">
                <a16:creationId xmlns:a16="http://schemas.microsoft.com/office/drawing/2014/main" id="{B6FD6E1B-A752-2557-F134-4007E3BF4DD5}"/>
              </a:ext>
            </a:extLst>
          </p:cNvPr>
          <p:cNvPicPr>
            <a:picLocks noChangeAspect="1"/>
          </p:cNvPicPr>
          <p:nvPr/>
        </p:nvPicPr>
        <p:blipFill>
          <a:blip r:embed="rId6"/>
          <a:stretch>
            <a:fillRect/>
          </a:stretch>
        </p:blipFill>
        <p:spPr>
          <a:xfrm>
            <a:off x="327970" y="1649014"/>
            <a:ext cx="4965552" cy="3417970"/>
          </a:xfrm>
          <a:prstGeom prst="rect">
            <a:avLst/>
          </a:prstGeom>
        </p:spPr>
      </p:pic>
      <p:pic>
        <p:nvPicPr>
          <p:cNvPr id="2" name="Picture 1">
            <a:extLst>
              <a:ext uri="{FF2B5EF4-FFF2-40B4-BE49-F238E27FC236}">
                <a16:creationId xmlns:a16="http://schemas.microsoft.com/office/drawing/2014/main" id="{DC309113-6C5C-87CF-82FC-417924588200}"/>
              </a:ext>
            </a:extLst>
          </p:cNvPr>
          <p:cNvPicPr>
            <a:picLocks noChangeAspect="1"/>
          </p:cNvPicPr>
          <p:nvPr/>
        </p:nvPicPr>
        <p:blipFill>
          <a:blip r:embed="rId7"/>
          <a:srcRect b="30053"/>
          <a:stretch>
            <a:fillRect/>
          </a:stretch>
        </p:blipFill>
        <p:spPr>
          <a:xfrm>
            <a:off x="314136" y="1649015"/>
            <a:ext cx="4993219" cy="3417969"/>
          </a:xfrm>
          <a:prstGeom prst="rect">
            <a:avLst/>
          </a:prstGeom>
        </p:spPr>
      </p:pic>
    </p:spTree>
    <p:extLst>
      <p:ext uri="{BB962C8B-B14F-4D97-AF65-F5344CB8AC3E}">
        <p14:creationId xmlns:p14="http://schemas.microsoft.com/office/powerpoint/2010/main" val="148727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9FB4-ACFB-723E-4BCD-CB8D1B07CDA6}"/>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01448A-18B6-207B-FB8D-E24AD1AF201F}"/>
              </a:ext>
            </a:extLst>
          </p:cNvPr>
          <p:cNvGrpSpPr/>
          <p:nvPr/>
        </p:nvGrpSpPr>
        <p:grpSpPr>
          <a:xfrm>
            <a:off x="1048774" y="397570"/>
            <a:ext cx="5133330" cy="5617747"/>
            <a:chOff x="6440024" y="397570"/>
            <a:chExt cx="5133330" cy="5617747"/>
          </a:xfrm>
        </p:grpSpPr>
        <p:grpSp>
          <p:nvGrpSpPr>
            <p:cNvPr id="18" name="Group 17">
              <a:extLst>
                <a:ext uri="{FF2B5EF4-FFF2-40B4-BE49-F238E27FC236}">
                  <a16:creationId xmlns:a16="http://schemas.microsoft.com/office/drawing/2014/main" id="{052664F8-1A12-FD20-E75E-D7C90062E844}"/>
                </a:ext>
              </a:extLst>
            </p:cNvPr>
            <p:cNvGrpSpPr/>
            <p:nvPr/>
          </p:nvGrpSpPr>
          <p:grpSpPr>
            <a:xfrm>
              <a:off x="6440026" y="474281"/>
              <a:ext cx="5133328" cy="5541036"/>
              <a:chOff x="4226434" y="420493"/>
              <a:chExt cx="5133328" cy="5541036"/>
            </a:xfrm>
          </p:grpSpPr>
          <p:pic>
            <p:nvPicPr>
              <p:cNvPr id="23" name="Picture 22">
                <a:extLst>
                  <a:ext uri="{FF2B5EF4-FFF2-40B4-BE49-F238E27FC236}">
                    <a16:creationId xmlns:a16="http://schemas.microsoft.com/office/drawing/2014/main" id="{CA4C359C-5479-98B6-1859-DC49FDB3A9B3}"/>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4" name="Rectangle 23">
                <a:extLst>
                  <a:ext uri="{FF2B5EF4-FFF2-40B4-BE49-F238E27FC236}">
                    <a16:creationId xmlns:a16="http://schemas.microsoft.com/office/drawing/2014/main" id="{2FE83173-2AFD-C593-C37E-470B01C27057}"/>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2B7138F-C509-F925-E413-D7104860102B}"/>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26" name="TextBox 25">
                <a:extLst>
                  <a:ext uri="{FF2B5EF4-FFF2-40B4-BE49-F238E27FC236}">
                    <a16:creationId xmlns:a16="http://schemas.microsoft.com/office/drawing/2014/main" id="{A3F45A6C-7982-F4ED-9E8F-EB8717CD59BE}"/>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Thank you for registering your interest in TBP: Season 4. We’re pleased to let you know that your whitelist application has been approved. Please read the available information in Discord and through the TBP Launcher or Crutionix.com.</a:t>
                </a:r>
              </a:p>
              <a:p>
                <a:endParaRPr lang="en-US" dirty="0"/>
              </a:p>
              <a:p>
                <a:r>
                  <a:rPr lang="en-US" dirty="0"/>
                  <a:t>We’re looking forward to seeing you there!</a:t>
                </a:r>
              </a:p>
            </p:txBody>
          </p:sp>
        </p:grpSp>
        <p:pic>
          <p:nvPicPr>
            <p:cNvPr id="19" name="Picture 18">
              <a:extLst>
                <a:ext uri="{FF2B5EF4-FFF2-40B4-BE49-F238E27FC236}">
                  <a16:creationId xmlns:a16="http://schemas.microsoft.com/office/drawing/2014/main" id="{82D07DED-DDF2-B029-5393-231DF9F390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8320B9A-F5DC-C3AD-C4CA-812CF2442871}"/>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2279C3CD-5B81-E9F8-5EAA-2F275CD43CE2}"/>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2" name="Picture 4">
              <a:extLst>
                <a:ext uri="{FF2B5EF4-FFF2-40B4-BE49-F238E27FC236}">
                  <a16:creationId xmlns:a16="http://schemas.microsoft.com/office/drawing/2014/main" id="{F0215F10-ADB1-52EF-D0FB-0B949D22D2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21280D5-7809-9E29-9849-6E9C8DCC55F9}"/>
              </a:ext>
            </a:extLst>
          </p:cNvPr>
          <p:cNvGrpSpPr/>
          <p:nvPr/>
        </p:nvGrpSpPr>
        <p:grpSpPr>
          <a:xfrm>
            <a:off x="6337261" y="397570"/>
            <a:ext cx="5133330" cy="5617747"/>
            <a:chOff x="6440024" y="397570"/>
            <a:chExt cx="5133330" cy="5617747"/>
          </a:xfrm>
        </p:grpSpPr>
        <p:grpSp>
          <p:nvGrpSpPr>
            <p:cNvPr id="5" name="Group 4">
              <a:extLst>
                <a:ext uri="{FF2B5EF4-FFF2-40B4-BE49-F238E27FC236}">
                  <a16:creationId xmlns:a16="http://schemas.microsoft.com/office/drawing/2014/main" id="{234B5B14-733D-1FC3-B510-7803F60F655D}"/>
                </a:ext>
              </a:extLst>
            </p:cNvPr>
            <p:cNvGrpSpPr/>
            <p:nvPr/>
          </p:nvGrpSpPr>
          <p:grpSpPr>
            <a:xfrm>
              <a:off x="6440026" y="474281"/>
              <a:ext cx="5133328" cy="5541036"/>
              <a:chOff x="4226434" y="420493"/>
              <a:chExt cx="5133328" cy="5541036"/>
            </a:xfrm>
          </p:grpSpPr>
          <p:pic>
            <p:nvPicPr>
              <p:cNvPr id="28" name="Picture 27">
                <a:extLst>
                  <a:ext uri="{FF2B5EF4-FFF2-40B4-BE49-F238E27FC236}">
                    <a16:creationId xmlns:a16="http://schemas.microsoft.com/office/drawing/2014/main" id="{A6CF8C41-C2C7-BA39-F9F9-FB12D710F1B8}"/>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9" name="Rectangle 28">
                <a:extLst>
                  <a:ext uri="{FF2B5EF4-FFF2-40B4-BE49-F238E27FC236}">
                    <a16:creationId xmlns:a16="http://schemas.microsoft.com/office/drawing/2014/main" id="{FD9EA5F9-ACFF-66CB-475A-591F8EBC069F}"/>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02E80776-7530-7A3A-B410-87ACF25E5CE4}"/>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We’re sorry</a:t>
                </a:r>
              </a:p>
            </p:txBody>
          </p:sp>
          <p:sp>
            <p:nvSpPr>
              <p:cNvPr id="31" name="TextBox 30">
                <a:extLst>
                  <a:ext uri="{FF2B5EF4-FFF2-40B4-BE49-F238E27FC236}">
                    <a16:creationId xmlns:a16="http://schemas.microsoft.com/office/drawing/2014/main" id="{3F27516E-9BF6-2D77-ED8E-C4FEFB45D881}"/>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Unfortunately, this time around your whitelist application has been denied.</a:t>
                </a:r>
              </a:p>
              <a:p>
                <a:endParaRPr lang="en-US" dirty="0"/>
              </a:p>
              <a:p>
                <a:r>
                  <a:rPr lang="en-US" dirty="0"/>
                  <a:t>Please read the reason provided in this ticket.</a:t>
                </a:r>
                <a:br>
                  <a:rPr lang="en-US" dirty="0"/>
                </a:br>
                <a:r>
                  <a:rPr lang="en-US" dirty="0"/>
                  <a:t>If you have any follow up questions regarding the denial of your application, please ask them within this ticket and a moderator will get back to you as soon as possible.</a:t>
                </a:r>
              </a:p>
            </p:txBody>
          </p:sp>
        </p:grpSp>
        <p:pic>
          <p:nvPicPr>
            <p:cNvPr id="6" name="Picture 5">
              <a:extLst>
                <a:ext uri="{FF2B5EF4-FFF2-40B4-BE49-F238E27FC236}">
                  <a16:creationId xmlns:a16="http://schemas.microsoft.com/office/drawing/2014/main" id="{71240CE5-30B7-4DE4-2134-231798387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3C5A40-2936-598D-C0ED-8A973E7BF3D2}"/>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5CA4387-8F64-E30C-71D7-EB12AEEE91C7}"/>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7" name="Picture 4">
              <a:extLst>
                <a:ext uri="{FF2B5EF4-FFF2-40B4-BE49-F238E27FC236}">
                  <a16:creationId xmlns:a16="http://schemas.microsoft.com/office/drawing/2014/main" id="{269EC6D0-8796-64E0-1C03-00C3EB2F48BB}"/>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7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6D64F89-6D8A-9983-3401-5E3613D0D19F}"/>
              </a:ext>
            </a:extLst>
          </p:cNvPr>
          <p:cNvGrpSpPr/>
          <p:nvPr/>
        </p:nvGrpSpPr>
        <p:grpSpPr>
          <a:xfrm>
            <a:off x="0" y="233796"/>
            <a:ext cx="14099668" cy="6390408"/>
            <a:chOff x="0" y="233796"/>
            <a:chExt cx="14099668" cy="6390408"/>
          </a:xfrm>
        </p:grpSpPr>
        <p:grpSp>
          <p:nvGrpSpPr>
            <p:cNvPr id="8" name="Group 7">
              <a:extLst>
                <a:ext uri="{FF2B5EF4-FFF2-40B4-BE49-F238E27FC236}">
                  <a16:creationId xmlns:a16="http://schemas.microsoft.com/office/drawing/2014/main" id="{3272757F-9955-4EAC-876B-E71F6069FEA2}"/>
                </a:ext>
              </a:extLst>
            </p:cNvPr>
            <p:cNvGrpSpPr/>
            <p:nvPr/>
          </p:nvGrpSpPr>
          <p:grpSpPr>
            <a:xfrm>
              <a:off x="9508212" y="233796"/>
              <a:ext cx="4591456" cy="6390408"/>
              <a:chOff x="1133733" y="221381"/>
              <a:chExt cx="4591456" cy="6390408"/>
            </a:xfrm>
          </p:grpSpPr>
          <p:pic>
            <p:nvPicPr>
              <p:cNvPr id="5" name="Picture 4">
                <a:extLst>
                  <a:ext uri="{FF2B5EF4-FFF2-40B4-BE49-F238E27FC236}">
                    <a16:creationId xmlns:a16="http://schemas.microsoft.com/office/drawing/2014/main" id="{F630B9E5-1F9E-B369-AF15-3F083390C07D}"/>
                  </a:ext>
                </a:extLst>
              </p:cNvPr>
              <p:cNvPicPr>
                <a:picLocks noChangeAspect="1"/>
              </p:cNvPicPr>
              <p:nvPr/>
            </p:nvPicPr>
            <p:blipFill>
              <a:blip r:embed="rId2">
                <a:extLst>
                  <a:ext uri="{28A0092B-C50C-407E-A947-70E740481C1C}">
                    <a14:useLocalDpi xmlns:a14="http://schemas.microsoft.com/office/drawing/2010/main" val="0"/>
                  </a:ext>
                </a:extLst>
              </a:blip>
              <a:srcRect l="10180" r="1907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477756F-E9A1-C57B-B157-CB63BBB1E371}"/>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Cave dwellers</a:t>
                </a:r>
              </a:p>
            </p:txBody>
          </p:sp>
          <p:sp>
            <p:nvSpPr>
              <p:cNvPr id="7" name="Rectangle 6">
                <a:extLst>
                  <a:ext uri="{FF2B5EF4-FFF2-40B4-BE49-F238E27FC236}">
                    <a16:creationId xmlns:a16="http://schemas.microsoft.com/office/drawing/2014/main" id="{0A332887-68AA-4F65-D485-A3F1AA87DD30}"/>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295   29</a:t>
                </a:r>
              </a:p>
            </p:txBody>
          </p:sp>
        </p:grpSp>
        <p:grpSp>
          <p:nvGrpSpPr>
            <p:cNvPr id="9" name="Group 8">
              <a:extLst>
                <a:ext uri="{FF2B5EF4-FFF2-40B4-BE49-F238E27FC236}">
                  <a16:creationId xmlns:a16="http://schemas.microsoft.com/office/drawing/2014/main" id="{75EFC349-914A-704C-14BE-02890F1EA2AB}"/>
                </a:ext>
              </a:extLst>
            </p:cNvPr>
            <p:cNvGrpSpPr/>
            <p:nvPr/>
          </p:nvGrpSpPr>
          <p:grpSpPr>
            <a:xfrm>
              <a:off x="0" y="233796"/>
              <a:ext cx="4591456" cy="6390408"/>
              <a:chOff x="1133733" y="221381"/>
              <a:chExt cx="4591456" cy="6390408"/>
            </a:xfrm>
          </p:grpSpPr>
          <p:pic>
            <p:nvPicPr>
              <p:cNvPr id="10" name="Picture 9">
                <a:extLst>
                  <a:ext uri="{FF2B5EF4-FFF2-40B4-BE49-F238E27FC236}">
                    <a16:creationId xmlns:a16="http://schemas.microsoft.com/office/drawing/2014/main" id="{83655383-3993-C99F-1701-CC338B47E257}"/>
                  </a:ext>
                </a:extLst>
              </p:cNvPr>
              <p:cNvPicPr>
                <a:picLocks noChangeAspect="1"/>
              </p:cNvPicPr>
              <p:nvPr/>
            </p:nvPicPr>
            <p:blipFill>
              <a:blip r:embed="rId7"/>
              <a:srcRect l="21830" t="15389" r="20499"/>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092F3D2E-3F24-DC93-8F7E-112643133D78}"/>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RESOURCE  BIOMES</a:t>
                </a:r>
              </a:p>
            </p:txBody>
          </p:sp>
          <p:sp>
            <p:nvSpPr>
              <p:cNvPr id="12" name="Rectangle 11">
                <a:extLst>
                  <a:ext uri="{FF2B5EF4-FFF2-40B4-BE49-F238E27FC236}">
                    <a16:creationId xmlns:a16="http://schemas.microsoft.com/office/drawing/2014/main" id="{B1030A79-0C38-C20B-CF23-2B9E6037FBAA}"/>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-2211   1823</a:t>
                </a:r>
              </a:p>
            </p:txBody>
          </p:sp>
        </p:grpSp>
        <p:grpSp>
          <p:nvGrpSpPr>
            <p:cNvPr id="15" name="Group 14">
              <a:extLst>
                <a:ext uri="{FF2B5EF4-FFF2-40B4-BE49-F238E27FC236}">
                  <a16:creationId xmlns:a16="http://schemas.microsoft.com/office/drawing/2014/main" id="{5F565787-B5BD-8475-14E3-E5DFC7A75298}"/>
                </a:ext>
              </a:extLst>
            </p:cNvPr>
            <p:cNvGrpSpPr/>
            <p:nvPr/>
          </p:nvGrpSpPr>
          <p:grpSpPr>
            <a:xfrm>
              <a:off x="4754106" y="233796"/>
              <a:ext cx="4591456" cy="6390408"/>
              <a:chOff x="1133733" y="221381"/>
              <a:chExt cx="4591456" cy="6390408"/>
            </a:xfrm>
          </p:grpSpPr>
          <p:pic>
            <p:nvPicPr>
              <p:cNvPr id="16" name="Picture 15">
                <a:extLst>
                  <a:ext uri="{FF2B5EF4-FFF2-40B4-BE49-F238E27FC236}">
                    <a16:creationId xmlns:a16="http://schemas.microsoft.com/office/drawing/2014/main" id="{BA263083-8207-06C9-A3E3-878182AB80CE}"/>
                  </a:ext>
                </a:extLst>
              </p:cNvPr>
              <p:cNvPicPr>
                <a:picLocks noChangeAspect="1"/>
              </p:cNvPicPr>
              <p:nvPr/>
            </p:nvPicPr>
            <p:blipFill>
              <a:blip r:embed="rId8">
                <a:extLst>
                  <a:ext uri="{28A0092B-C50C-407E-A947-70E740481C1C}">
                    <a14:useLocalDpi xmlns:a14="http://schemas.microsoft.com/office/drawing/2010/main" val="0"/>
                  </a:ext>
                </a:extLst>
              </a:blip>
              <a:srcRect l="7603" r="2400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51691D3C-5BF4-9538-6BF6-2319C4ADC6A9}"/>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spawn</a:t>
                </a:r>
              </a:p>
            </p:txBody>
          </p:sp>
          <p:sp>
            <p:nvSpPr>
              <p:cNvPr id="18" name="Rectangle 17">
                <a:extLst>
                  <a:ext uri="{FF2B5EF4-FFF2-40B4-BE49-F238E27FC236}">
                    <a16:creationId xmlns:a16="http://schemas.microsoft.com/office/drawing/2014/main" id="{086C854B-511F-1C42-DC59-9D2AE80BE2F5}"/>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-51   3</a:t>
                </a:r>
              </a:p>
            </p:txBody>
          </p:sp>
        </p:grpSp>
      </p:grpSp>
    </p:spTree>
    <p:extLst>
      <p:ext uri="{BB962C8B-B14F-4D97-AF65-F5344CB8AC3E}">
        <p14:creationId xmlns:p14="http://schemas.microsoft.com/office/powerpoint/2010/main" val="116654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8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07B6E-7890-1C55-EB38-3A5BCFE903B0}"/>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174C7189-7F80-F354-5672-4FD959E16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055DF36E-BD4D-6AB8-47CC-F5073B0D4E4E}"/>
              </a:ext>
            </a:extLst>
          </p:cNvPr>
          <p:cNvGrpSpPr/>
          <p:nvPr/>
        </p:nvGrpSpPr>
        <p:grpSpPr>
          <a:xfrm>
            <a:off x="1588196" y="111405"/>
            <a:ext cx="9015607" cy="6635189"/>
            <a:chOff x="1588196" y="57841"/>
            <a:chExt cx="9015607" cy="6635189"/>
          </a:xfrm>
        </p:grpSpPr>
        <p:grpSp>
          <p:nvGrpSpPr>
            <p:cNvPr id="7" name="Group 6">
              <a:extLst>
                <a:ext uri="{FF2B5EF4-FFF2-40B4-BE49-F238E27FC236}">
                  <a16:creationId xmlns:a16="http://schemas.microsoft.com/office/drawing/2014/main" id="{A7B82237-13DD-64C3-27D0-1B33412C9F59}"/>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EB0DE256-C7C8-638C-6377-A98576A61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06A888-7CA0-ED3E-66BA-8749D9E8E099}"/>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B035B236-DDB5-8C1A-1C0C-7275EAA2EDBF}"/>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9C2E8175-A633-7B0F-CE24-282F6524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54"/>
              <a:stretch/>
            </p:blipFill>
            <p:spPr bwMode="auto">
              <a:xfrm>
                <a:off x="3259046" y="5382702"/>
                <a:ext cx="5673905" cy="458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1C15-2A2F-0217-E96E-3A68E81B673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840331B1-0966-BBD1-AB53-65075F65BC0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859120"/>
              <a:ext cx="2337076" cy="3032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62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D1FC1-1222-1DAA-4D5D-CC897EC1F458}"/>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83BC991-A0E0-E877-FA8D-0181868CF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039270A9-0893-7F1E-8A99-6C2C409954CA}"/>
              </a:ext>
            </a:extLst>
          </p:cNvPr>
          <p:cNvGrpSpPr/>
          <p:nvPr/>
        </p:nvGrpSpPr>
        <p:grpSpPr>
          <a:xfrm>
            <a:off x="-1524" y="0"/>
            <a:ext cx="12193524" cy="6604998"/>
            <a:chOff x="-1524" y="0"/>
            <a:chExt cx="12193524" cy="6604998"/>
          </a:xfrm>
        </p:grpSpPr>
        <p:grpSp>
          <p:nvGrpSpPr>
            <p:cNvPr id="11" name="Group 10">
              <a:extLst>
                <a:ext uri="{FF2B5EF4-FFF2-40B4-BE49-F238E27FC236}">
                  <a16:creationId xmlns:a16="http://schemas.microsoft.com/office/drawing/2014/main" id="{296F5F0D-268F-F06A-CBC4-C3D7EFA41FAB}"/>
                </a:ext>
              </a:extLst>
            </p:cNvPr>
            <p:cNvGrpSpPr/>
            <p:nvPr/>
          </p:nvGrpSpPr>
          <p:grpSpPr>
            <a:xfrm>
              <a:off x="-1524" y="0"/>
              <a:ext cx="12193524" cy="6604998"/>
              <a:chOff x="-1524" y="0"/>
              <a:chExt cx="12193524" cy="6604998"/>
            </a:xfrm>
          </p:grpSpPr>
          <p:pic>
            <p:nvPicPr>
              <p:cNvPr id="1026" name="Picture 2">
                <a:extLst>
                  <a:ext uri="{FF2B5EF4-FFF2-40B4-BE49-F238E27FC236}">
                    <a16:creationId xmlns:a16="http://schemas.microsoft.com/office/drawing/2014/main" id="{5D645ECD-4DA5-5A9F-9D98-8336CF99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0" y="0"/>
                <a:ext cx="12192000" cy="660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A036F4-CE12-CD9E-C6C8-641C82AF5BC5}"/>
                  </a:ext>
                </a:extLst>
              </p:cNvPr>
              <p:cNvSpPr/>
              <p:nvPr/>
            </p:nvSpPr>
            <p:spPr>
              <a:xfrm>
                <a:off x="-1524" y="4427619"/>
                <a:ext cx="12192000" cy="2177379"/>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85F8AC6E-6018-F065-6E3B-FF4141054393}"/>
                </a:ext>
              </a:extLst>
            </p:cNvPr>
            <p:cNvGrpSpPr/>
            <p:nvPr/>
          </p:nvGrpSpPr>
          <p:grpSpPr>
            <a:xfrm>
              <a:off x="3257523" y="4427619"/>
              <a:ext cx="5673905" cy="1925053"/>
              <a:chOff x="3257523" y="4427619"/>
              <a:chExt cx="5673905" cy="1925053"/>
            </a:xfrm>
          </p:grpSpPr>
          <p:grpSp>
            <p:nvGrpSpPr>
              <p:cNvPr id="13" name="Group 12">
                <a:extLst>
                  <a:ext uri="{FF2B5EF4-FFF2-40B4-BE49-F238E27FC236}">
                    <a16:creationId xmlns:a16="http://schemas.microsoft.com/office/drawing/2014/main" id="{42E2DE46-228E-4857-AC2D-D203AF985CCA}"/>
                  </a:ext>
                </a:extLst>
              </p:cNvPr>
              <p:cNvGrpSpPr/>
              <p:nvPr/>
            </p:nvGrpSpPr>
            <p:grpSpPr>
              <a:xfrm>
                <a:off x="3257523" y="4427619"/>
                <a:ext cx="5673905" cy="1925053"/>
                <a:chOff x="3257523" y="4427619"/>
                <a:chExt cx="5673905" cy="1925053"/>
              </a:xfrm>
            </p:grpSpPr>
            <p:grpSp>
              <p:nvGrpSpPr>
                <p:cNvPr id="12" name="Group 11">
                  <a:extLst>
                    <a:ext uri="{FF2B5EF4-FFF2-40B4-BE49-F238E27FC236}">
                      <a16:creationId xmlns:a16="http://schemas.microsoft.com/office/drawing/2014/main" id="{622AC745-3F9C-D3C8-3E10-C5D993EA2C71}"/>
                    </a:ext>
                  </a:extLst>
                </p:cNvPr>
                <p:cNvGrpSpPr/>
                <p:nvPr/>
              </p:nvGrpSpPr>
              <p:grpSpPr>
                <a:xfrm>
                  <a:off x="3436299" y="4427619"/>
                  <a:ext cx="5316354" cy="1925053"/>
                  <a:chOff x="3436299" y="4427619"/>
                  <a:chExt cx="5316354" cy="1925053"/>
                </a:xfrm>
              </p:grpSpPr>
              <p:sp>
                <p:nvSpPr>
                  <p:cNvPr id="6" name="Rectangle 5">
                    <a:extLst>
                      <a:ext uri="{FF2B5EF4-FFF2-40B4-BE49-F238E27FC236}">
                        <a16:creationId xmlns:a16="http://schemas.microsoft.com/office/drawing/2014/main" id="{DA017F32-C820-38B9-39F3-F169296E5951}"/>
                      </a:ext>
                    </a:extLst>
                  </p:cNvPr>
                  <p:cNvSpPr/>
                  <p:nvPr/>
                </p:nvSpPr>
                <p:spPr>
                  <a:xfrm>
                    <a:off x="3436299" y="4427619"/>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B7AAC8E-9F33-A6FC-D4F4-E60AACEF8DC8}"/>
                      </a:ext>
                    </a:extLst>
                  </p:cNvPr>
                  <p:cNvPicPr>
                    <a:picLocks noChangeAspect="1"/>
                  </p:cNvPicPr>
                  <p:nvPr/>
                </p:nvPicPr>
                <p:blipFill>
                  <a:blip r:embed="rId3"/>
                  <a:srcRect b="38516"/>
                  <a:stretch/>
                </p:blipFill>
                <p:spPr>
                  <a:xfrm>
                    <a:off x="3503676" y="4671909"/>
                    <a:ext cx="5181600" cy="708613"/>
                  </a:xfrm>
                  <a:prstGeom prst="rect">
                    <a:avLst/>
                  </a:prstGeom>
                </p:spPr>
              </p:pic>
            </p:grpSp>
            <p:pic>
              <p:nvPicPr>
                <p:cNvPr id="9" name="Picture 2">
                  <a:extLst>
                    <a:ext uri="{FF2B5EF4-FFF2-40B4-BE49-F238E27FC236}">
                      <a16:creationId xmlns:a16="http://schemas.microsoft.com/office/drawing/2014/main" id="{BD7BDED3-E3A6-3D5B-08A6-44A151D54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3257523" y="5380522"/>
                  <a:ext cx="5673905" cy="442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a:extLst>
                  <a:ext uri="{FF2B5EF4-FFF2-40B4-BE49-F238E27FC236}">
                    <a16:creationId xmlns:a16="http://schemas.microsoft.com/office/drawing/2014/main" id="{A8241212-B59E-EDDA-33D6-6FF049D7CB9B}"/>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912684"/>
                <a:ext cx="2337076" cy="3032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954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3844E4-8BE2-F614-534C-F8B3DBA65E74}"/>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AF520CDB-EFEE-2147-45C1-5E4F1DD8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D5C4D1FA-1E88-9813-2378-4E7E1C5B43A7}"/>
              </a:ext>
            </a:extLst>
          </p:cNvPr>
          <p:cNvGrpSpPr/>
          <p:nvPr/>
        </p:nvGrpSpPr>
        <p:grpSpPr>
          <a:xfrm>
            <a:off x="-346509" y="664141"/>
            <a:ext cx="5316354" cy="1925053"/>
            <a:chOff x="914400" y="664143"/>
            <a:chExt cx="5316354" cy="1925053"/>
          </a:xfrm>
        </p:grpSpPr>
        <p:sp>
          <p:nvSpPr>
            <p:cNvPr id="6" name="Rectangle 5">
              <a:extLst>
                <a:ext uri="{FF2B5EF4-FFF2-40B4-BE49-F238E27FC236}">
                  <a16:creationId xmlns:a16="http://schemas.microsoft.com/office/drawing/2014/main" id="{9D22A574-805A-F38C-AFF9-F5A3B0E650B7}"/>
                </a:ext>
              </a:extLst>
            </p:cNvPr>
            <p:cNvSpPr/>
            <p:nvPr/>
          </p:nvSpPr>
          <p:spPr>
            <a:xfrm>
              <a:off x="914400" y="664143"/>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4298F08A-23C1-9693-733B-D6613AA0EC97}"/>
                </a:ext>
              </a:extLst>
            </p:cNvPr>
            <p:cNvPicPr>
              <a:picLocks noChangeAspect="1"/>
            </p:cNvPicPr>
            <p:nvPr/>
          </p:nvPicPr>
          <p:blipFill>
            <a:blip r:embed="rId2"/>
            <a:stretch>
              <a:fillRect/>
            </a:stretch>
          </p:blipFill>
          <p:spPr>
            <a:xfrm>
              <a:off x="981777" y="908433"/>
              <a:ext cx="5181600" cy="1152525"/>
            </a:xfrm>
            <a:prstGeom prst="rect">
              <a:avLst/>
            </a:prstGeom>
          </p:spPr>
        </p:pic>
      </p:grpSp>
      <p:grpSp>
        <p:nvGrpSpPr>
          <p:cNvPr id="13" name="Group 12">
            <a:extLst>
              <a:ext uri="{FF2B5EF4-FFF2-40B4-BE49-F238E27FC236}">
                <a16:creationId xmlns:a16="http://schemas.microsoft.com/office/drawing/2014/main" id="{691B0569-BE98-2AE8-0648-55ECB5DB7A32}"/>
              </a:ext>
            </a:extLst>
          </p:cNvPr>
          <p:cNvGrpSpPr/>
          <p:nvPr/>
        </p:nvGrpSpPr>
        <p:grpSpPr>
          <a:xfrm>
            <a:off x="5467927" y="664141"/>
            <a:ext cx="6378420" cy="1925053"/>
            <a:chOff x="5467927" y="664141"/>
            <a:chExt cx="6378420" cy="1925053"/>
          </a:xfrm>
        </p:grpSpPr>
        <p:sp>
          <p:nvSpPr>
            <p:cNvPr id="10" name="Rectangle 9">
              <a:extLst>
                <a:ext uri="{FF2B5EF4-FFF2-40B4-BE49-F238E27FC236}">
                  <a16:creationId xmlns:a16="http://schemas.microsoft.com/office/drawing/2014/main" id="{9FDB9941-FC03-FB96-5EFA-4F652DF15E4B}"/>
                </a:ext>
              </a:extLst>
            </p:cNvPr>
            <p:cNvSpPr/>
            <p:nvPr/>
          </p:nvSpPr>
          <p:spPr>
            <a:xfrm>
              <a:off x="5467927" y="664141"/>
              <a:ext cx="6378420"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2">
              <a:extLst>
                <a:ext uri="{FF2B5EF4-FFF2-40B4-BE49-F238E27FC236}">
                  <a16:creationId xmlns:a16="http://schemas.microsoft.com/office/drawing/2014/main" id="{6ABCDC68-621A-44FA-0B94-A1A2A07B3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174" y="908429"/>
              <a:ext cx="6257925" cy="115252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CD5CA374-3573-700E-D1BA-6BB2E18857E5}"/>
              </a:ext>
            </a:extLst>
          </p:cNvPr>
          <p:cNvPicPr>
            <a:picLocks noChangeAspect="1"/>
          </p:cNvPicPr>
          <p:nvPr/>
        </p:nvPicPr>
        <p:blipFill>
          <a:blip r:embed="rId4">
            <a:extLst>
              <a:ext uri="{96DAC541-7B7A-43D3-8B79-37D633B846F1}">
                <asvg:svgBlip xmlns:asvg="http://schemas.microsoft.com/office/drawing/2016/SVG/main" r:embed="rId5"/>
              </a:ext>
            </a:extLst>
          </a:blip>
          <a:srcRect l="-2239" r="-2409"/>
          <a:stretch/>
        </p:blipFill>
        <p:spPr>
          <a:xfrm>
            <a:off x="4167739" y="2745374"/>
            <a:ext cx="3301465" cy="735732"/>
          </a:xfrm>
          <a:prstGeom prst="rect">
            <a:avLst/>
          </a:prstGeom>
        </p:spPr>
      </p:pic>
    </p:spTree>
    <p:extLst>
      <p:ext uri="{BB962C8B-B14F-4D97-AF65-F5344CB8AC3E}">
        <p14:creationId xmlns:p14="http://schemas.microsoft.com/office/powerpoint/2010/main" val="382013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4836F9-7EBE-5BBE-48B5-58D3E75A9D1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06CD736C-FAE0-2A98-0DFA-48F85E7E6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30473589-D782-00EC-4AA8-B7405D04A0CB}"/>
              </a:ext>
            </a:extLst>
          </p:cNvPr>
          <p:cNvGrpSpPr/>
          <p:nvPr/>
        </p:nvGrpSpPr>
        <p:grpSpPr>
          <a:xfrm>
            <a:off x="781612" y="1347537"/>
            <a:ext cx="3240000" cy="3240000"/>
            <a:chOff x="2059806" y="1347537"/>
            <a:chExt cx="3240000" cy="3240000"/>
          </a:xfrm>
        </p:grpSpPr>
        <p:sp>
          <p:nvSpPr>
            <p:cNvPr id="2" name="Rectangle: Rounded Corners 1">
              <a:extLst>
                <a:ext uri="{FF2B5EF4-FFF2-40B4-BE49-F238E27FC236}">
                  <a16:creationId xmlns:a16="http://schemas.microsoft.com/office/drawing/2014/main" id="{6C93B3B5-C249-3477-1F7C-AD29070A78D8}"/>
                </a:ext>
              </a:extLst>
            </p:cNvPr>
            <p:cNvSpPr/>
            <p:nvPr/>
          </p:nvSpPr>
          <p:spPr>
            <a:xfrm>
              <a:off x="2059806" y="1347537"/>
              <a:ext cx="3240000" cy="3240000"/>
            </a:xfrm>
            <a:prstGeom prst="roundRect">
              <a:avLst>
                <a:gd name="adj" fmla="val 8952"/>
              </a:avLst>
            </a:prstGeom>
            <a:blipFill dpi="0" rotWithShape="1">
              <a:blip r:embed="rId2"/>
              <a:srcRect/>
              <a:stretch>
                <a:fillRect/>
              </a:stretch>
            </a:bli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Isosceles Triangle 2">
              <a:extLst>
                <a:ext uri="{FF2B5EF4-FFF2-40B4-BE49-F238E27FC236}">
                  <a16:creationId xmlns:a16="http://schemas.microsoft.com/office/drawing/2014/main" id="{8B84E71A-2C2D-0587-5AF8-E4365446A3A5}"/>
                </a:ext>
              </a:extLst>
            </p:cNvPr>
            <p:cNvSpPr/>
            <p:nvPr/>
          </p:nvSpPr>
          <p:spPr>
            <a:xfrm rot="5400000">
              <a:off x="3760023" y="2271667"/>
              <a:ext cx="1623492" cy="1386500"/>
            </a:xfrm>
            <a:prstGeom prst="triangle">
              <a:avLst/>
            </a:prstGeom>
            <a:solidFill>
              <a:schemeClr val="accent6">
                <a:lumMod val="60000"/>
                <a:lumOff val="40000"/>
                <a:alpha val="71000"/>
              </a:schemeClr>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9" name="Picture 18">
            <a:extLst>
              <a:ext uri="{FF2B5EF4-FFF2-40B4-BE49-F238E27FC236}">
                <a16:creationId xmlns:a16="http://schemas.microsoft.com/office/drawing/2014/main" id="{4213DB05-E0FA-80E2-ABA4-2D1F69BC2330}"/>
              </a:ext>
            </a:extLst>
          </p:cNvPr>
          <p:cNvPicPr>
            <a:picLocks noChangeAspect="1"/>
          </p:cNvPicPr>
          <p:nvPr/>
        </p:nvPicPr>
        <p:blipFill>
          <a:blip r:embed="rId3"/>
          <a:stretch>
            <a:fillRect/>
          </a:stretch>
        </p:blipFill>
        <p:spPr>
          <a:xfrm>
            <a:off x="7763596" y="1331047"/>
            <a:ext cx="3267739" cy="3267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276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13967</TotalTime>
  <Words>298</Words>
  <Application>Microsoft Office PowerPoint</Application>
  <PresentationFormat>Widescreen</PresentationFormat>
  <Paragraphs>27</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Minecraft</vt:lpstr>
      <vt:lpstr>Minecraft Five</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30</cp:revision>
  <dcterms:created xsi:type="dcterms:W3CDTF">2022-11-10T23:59:06Z</dcterms:created>
  <dcterms:modified xsi:type="dcterms:W3CDTF">2025-08-22T02:39:16Z</dcterms:modified>
</cp:coreProperties>
</file>